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59" r:id="rId4"/>
    <p:sldId id="260" r:id="rId5"/>
    <p:sldId id="261" r:id="rId6"/>
    <p:sldId id="262" r:id="rId7"/>
    <p:sldId id="29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5" r:id="rId18"/>
    <p:sldId id="272" r:id="rId19"/>
    <p:sldId id="286" r:id="rId20"/>
    <p:sldId id="290" r:id="rId21"/>
    <p:sldId id="291" r:id="rId22"/>
    <p:sldId id="288" r:id="rId23"/>
    <p:sldId id="289" r:id="rId24"/>
    <p:sldId id="287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1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89507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7394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3024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19350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911597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19550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33578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3896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와이드스크린</PresentationFormat>
  <Paragraphs>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목차 ( 목차는 디자인 안해도 됌, PPT에 안넣을 예정 그냥 참고용 )</dc:title>
  <cp:lastModifiedBy>Luminon Canoness</cp:lastModifiedBy>
  <cp:revision>4</cp:revision>
  <dcterms:modified xsi:type="dcterms:W3CDTF">2016-10-04T14:30:04Z</dcterms:modified>
</cp:coreProperties>
</file>